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Roboto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oboto-regular.fntdata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oboto-italic.fntdata"/><Relationship Id="rId14" Type="http://schemas.openxmlformats.org/officeDocument/2006/relationships/font" Target="fonts/Roboto-bold.fntdata"/><Relationship Id="rId16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d9c453428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d9c453428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e9090756a_1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e9090756a_1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d91e1f37e_1_10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d91e1f37e_1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e9090756a_1_7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e9090756a_1_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d5b09a965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d5b09a965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d91e1f37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d91e1f37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e9090756a_1_3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e9090756a_1_3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fmla="val 16667" name="adj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4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/>
          <p:nvPr>
            <p:ph hasCustomPrompt="1" type="title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/>
          <p:nvPr>
            <p:ph idx="1" type="body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0" name="Google Shape;60;p1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accent4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flipH="1" rot="10800000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" type="body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2" type="body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flipH="1" rot="10800000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flipH="1" rot="10800000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7"/>
          <p:cNvSpPr txBox="1"/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flipH="1" rot="10800000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0"/>
          <p:cNvSpPr/>
          <p:nvPr/>
        </p:nvSpPr>
        <p:spPr>
          <a:xfrm flipH="1" rot="10800000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0"/>
          <p:cNvSpPr txBox="1"/>
          <p:nvPr>
            <p:ph idx="1" type="body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/>
        </p:txBody>
      </p:sp>
      <p:sp>
        <p:nvSpPr>
          <p:cNvPr id="56" name="Google Shape;56;p10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aterial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/>
          <p:nvPr>
            <p:ph type="ctrTitle"/>
          </p:nvPr>
        </p:nvSpPr>
        <p:spPr>
          <a:xfrm>
            <a:off x="460950" y="1756125"/>
            <a:ext cx="8222100" cy="93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5400"/>
              <a:t>NEST.JS</a:t>
            </a:r>
            <a:endParaRPr b="1" sz="5400"/>
          </a:p>
        </p:txBody>
      </p:sp>
      <p:sp>
        <p:nvSpPr>
          <p:cNvPr id="68" name="Google Shape;68;p13"/>
          <p:cNvSpPr txBox="1"/>
          <p:nvPr>
            <p:ph idx="1" type="subTitle"/>
          </p:nvPr>
        </p:nvSpPr>
        <p:spPr>
          <a:xfrm>
            <a:off x="460938" y="2689730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Ángel Alberto de los Ríos Navarro</a:t>
            </a:r>
            <a:endParaRPr/>
          </a:p>
        </p:txBody>
      </p:sp>
      <p:pic>
        <p:nvPicPr>
          <p:cNvPr id="69" name="Google Shape;69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35213" y="62368"/>
            <a:ext cx="1673572" cy="1616671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60525" y="3331400"/>
            <a:ext cx="5622976" cy="168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14"/>
          <p:cNvPicPr preferRelativeResize="0"/>
          <p:nvPr/>
        </p:nvPicPr>
        <p:blipFill rotWithShape="1">
          <a:blip r:embed="rId3">
            <a:alphaModFix/>
          </a:blip>
          <a:srcRect b="0" l="7783" r="0" t="0"/>
          <a:stretch/>
        </p:blipFill>
        <p:spPr>
          <a:xfrm>
            <a:off x="1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4"/>
          <p:cNvSpPr txBox="1"/>
          <p:nvPr>
            <p:ph type="title"/>
          </p:nvPr>
        </p:nvSpPr>
        <p:spPr>
          <a:xfrm>
            <a:off x="490250" y="488250"/>
            <a:ext cx="81033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700"/>
              <a:t>Tecnología</a:t>
            </a:r>
            <a:r>
              <a:rPr b="1" lang="es" sz="3700"/>
              <a:t>: </a:t>
            </a:r>
            <a:r>
              <a:rPr lang="es" sz="3700"/>
              <a:t>es un </a:t>
            </a:r>
            <a:r>
              <a:rPr lang="es" sz="3700"/>
              <a:t>framework progresivo de NodeJS desarrollado en TypeScript diseñado para facilitar el desarrollo de aplicaciones backend, aportando a los programadores una buena estructura y metodología inicial.</a:t>
            </a:r>
            <a:endParaRPr sz="37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5"/>
          <p:cNvSpPr txBox="1"/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Principales características</a:t>
            </a:r>
            <a:endParaRPr b="1"/>
          </a:p>
        </p:txBody>
      </p:sp>
      <p:sp>
        <p:nvSpPr>
          <p:cNvPr id="82" name="Google Shape;82;p15"/>
          <p:cNvSpPr txBox="1"/>
          <p:nvPr>
            <p:ph idx="1" type="body"/>
          </p:nvPr>
        </p:nvSpPr>
        <p:spPr>
          <a:xfrm>
            <a:off x="471900" y="1919075"/>
            <a:ext cx="8361900" cy="271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Comprobación de tipo:</a:t>
            </a:r>
            <a:r>
              <a:rPr lang="es"/>
              <a:t> NestJS se basa en Typecript, que nos permite a los desarrolladores agregar tipos a nuestras variables y proporciona errores de compilación y advertencias basados ​​en ellos.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s"/>
              <a:t>Inyección de dependencia:</a:t>
            </a:r>
            <a:r>
              <a:rPr lang="es"/>
              <a:t> La inyección de dependencia es un patrón de diseño que se utiliza para aumentar la eficiencia y modularidad de nuestras aplicaciones.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s"/>
              <a:t>Arquitectura de la aplicación:</a:t>
            </a:r>
            <a:r>
              <a:rPr lang="es"/>
              <a:t> Los proyectos de NestJS tienen una estructura predefinida que proporciona las mejores prácticas para la capacidad de prueba, la escalabilidad y el mantenimiento.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s"/>
              <a:t>Comprobable</a:t>
            </a:r>
            <a:r>
              <a:rPr b="1" lang="es"/>
              <a:t>:</a:t>
            </a:r>
            <a:r>
              <a:rPr lang="es"/>
              <a:t> </a:t>
            </a:r>
            <a:r>
              <a:rPr lang="es"/>
              <a:t>NestJS proporciona una configuración de prueba completa de Jest lista para usar, pero aún nos permite a los desarrolladores usar otras herramientas de prueba como mejor nos parezca.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s"/>
              <a:t>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/>
          <p:nvPr/>
        </p:nvSpPr>
        <p:spPr>
          <a:xfrm>
            <a:off x="-71725" y="-1187950"/>
            <a:ext cx="9161100" cy="2484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6"/>
          <p:cNvSpPr txBox="1"/>
          <p:nvPr>
            <p:ph idx="4294967295" type="title"/>
          </p:nvPr>
        </p:nvSpPr>
        <p:spPr>
          <a:xfrm>
            <a:off x="248525" y="0"/>
            <a:ext cx="8520600" cy="101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TIPOS DE APLICACIONES</a:t>
            </a:r>
            <a:endParaRPr b="1"/>
          </a:p>
          <a:p>
            <a:pPr indent="0" lvl="0" marL="0" rtl="0" algn="ctr">
              <a:spcBef>
                <a:spcPts val="400"/>
              </a:spcBef>
              <a:spcAft>
                <a:spcPts val="400"/>
              </a:spcAft>
              <a:buNone/>
            </a:pPr>
            <a:r>
              <a:rPr lang="es" sz="1100"/>
              <a:t>Nest.js es un framework Node.js de servidor que es ideal para crear aplicaciones de backend altamente comprobables y mantenibles. </a:t>
            </a:r>
            <a:endParaRPr sz="1100"/>
          </a:p>
        </p:txBody>
      </p:sp>
      <p:sp>
        <p:nvSpPr>
          <p:cNvPr id="89" name="Google Shape;89;p16"/>
          <p:cNvSpPr txBox="1"/>
          <p:nvPr>
            <p:ph idx="4294967295" type="body"/>
          </p:nvPr>
        </p:nvSpPr>
        <p:spPr>
          <a:xfrm>
            <a:off x="443675" y="1589268"/>
            <a:ext cx="8130300" cy="106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700">
                <a:solidFill>
                  <a:schemeClr val="dk2"/>
                </a:solidFill>
              </a:rPr>
              <a:t>Nest.js utiliza TypeScript para la comprobación de tipos y proporciona una arquitectura de software lista para usar para crear y desplegar aplicaciones comprobables, escalables, poco acopladas y fáciles de mantener.</a:t>
            </a:r>
            <a:endParaRPr sz="1700">
              <a:solidFill>
                <a:schemeClr val="dk2"/>
              </a:solidFill>
            </a:endParaRPr>
          </a:p>
        </p:txBody>
      </p:sp>
      <p:pic>
        <p:nvPicPr>
          <p:cNvPr id="90" name="Google Shape;9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26750" y="2945393"/>
            <a:ext cx="3764159" cy="19446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nstantánea tomada desde arriba de varios jóvenes sentados en una pasarela" id="95" name="Google Shape;95;p17"/>
          <p:cNvPicPr preferRelativeResize="0"/>
          <p:nvPr/>
        </p:nvPicPr>
        <p:blipFill rotWithShape="1">
          <a:blip r:embed="rId3">
            <a:alphaModFix/>
          </a:blip>
          <a:srcRect b="8063" l="0" r="1254" t="8630"/>
          <a:stretch/>
        </p:blipFill>
        <p:spPr>
          <a:xfrm>
            <a:off x="-30675" y="0"/>
            <a:ext cx="9174677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17"/>
          <p:cNvSpPr txBox="1"/>
          <p:nvPr>
            <p:ph type="title"/>
          </p:nvPr>
        </p:nvSpPr>
        <p:spPr>
          <a:xfrm>
            <a:off x="490250" y="488250"/>
            <a:ext cx="4439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000"/>
              <a:t>POPULARIDAD</a:t>
            </a:r>
            <a:endParaRPr b="1" sz="3000"/>
          </a:p>
          <a:p>
            <a:pPr indent="0" lvl="0" marL="0" rtl="0" algn="l">
              <a:spcBef>
                <a:spcPts val="1000"/>
              </a:spcBef>
              <a:spcAft>
                <a:spcPts val="1000"/>
              </a:spcAft>
              <a:buNone/>
            </a:pPr>
            <a:r>
              <a:rPr lang="es" sz="2600"/>
              <a:t>Dado que el framework aprovecha TypeScript, Nest.js es especialmente popular entre los equipos que buscan aprovechar la potencia de comprobación de tipos de TypeScript.</a:t>
            </a:r>
            <a:endParaRPr sz="5600"/>
          </a:p>
        </p:txBody>
      </p:sp>
      <p:pic>
        <p:nvPicPr>
          <p:cNvPr id="97" name="Google Shape;9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1995" y="957778"/>
            <a:ext cx="4439099" cy="28779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Vista lateral en primer plano de una mano pulsando el botón de un mezclador de audio" id="102" name="Google Shape;102;p18"/>
          <p:cNvPicPr preferRelativeResize="0"/>
          <p:nvPr/>
        </p:nvPicPr>
        <p:blipFill rotWithShape="1">
          <a:blip r:embed="rId3">
            <a:alphaModFix/>
          </a:blip>
          <a:srcRect b="15419" l="7506" r="42247" t="0"/>
          <a:stretch/>
        </p:blipFill>
        <p:spPr>
          <a:xfrm>
            <a:off x="-9150" y="0"/>
            <a:ext cx="45944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8"/>
          <p:cNvSpPr txBox="1"/>
          <p:nvPr>
            <p:ph type="title"/>
          </p:nvPr>
        </p:nvSpPr>
        <p:spPr>
          <a:xfrm>
            <a:off x="265500" y="1830600"/>
            <a:ext cx="4045200" cy="1482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3900">
                <a:solidFill>
                  <a:schemeClr val="lt1"/>
                </a:solidFill>
              </a:rPr>
              <a:t>COMUNIDAD</a:t>
            </a:r>
            <a:endParaRPr b="1" sz="3900">
              <a:solidFill>
                <a:schemeClr val="lt1"/>
              </a:solidFill>
            </a:endParaRPr>
          </a:p>
        </p:txBody>
      </p:sp>
      <p:sp>
        <p:nvSpPr>
          <p:cNvPr id="104" name="Google Shape;104;p18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/>
              <a:t>L</a:t>
            </a:r>
            <a:r>
              <a:rPr lang="es"/>
              <a:t>a documentación de este framework está llena de buenas prácticas e integra librerías útiles, sea cual sea el lenguaje utilizado. También la creciente popularidad de NestJs garantiza el apoyo de una comunidad muy activa.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Google Shape;109;p19"/>
          <p:cNvPicPr preferRelativeResize="0"/>
          <p:nvPr/>
        </p:nvPicPr>
        <p:blipFill rotWithShape="1">
          <a:blip r:embed="rId3">
            <a:alphaModFix/>
          </a:blip>
          <a:srcRect b="9477" l="0" r="0" t="0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9"/>
          <p:cNvSpPr txBox="1"/>
          <p:nvPr>
            <p:ph type="title"/>
          </p:nvPr>
        </p:nvSpPr>
        <p:spPr>
          <a:xfrm>
            <a:off x="478925" y="202200"/>
            <a:ext cx="8204400" cy="947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4300"/>
              <a:t>EJEMPLO DE APLICACIÓN</a:t>
            </a:r>
            <a:endParaRPr b="1" sz="4300"/>
          </a:p>
        </p:txBody>
      </p:sp>
      <p:sp>
        <p:nvSpPr>
          <p:cNvPr id="111" name="Google Shape;111;p19"/>
          <p:cNvSpPr txBox="1"/>
          <p:nvPr/>
        </p:nvSpPr>
        <p:spPr>
          <a:xfrm>
            <a:off x="407250" y="1983975"/>
            <a:ext cx="8329500" cy="323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LinkedIn es un servicio de redes sociales para las conexiones profesionales y los movimientos de carrera. Está dirigido a los candidatos que buscan avanzar en su carrera y a las empresas que buscan candidatos competitivos.</a:t>
            </a:r>
            <a:endParaRPr sz="2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Linkedin comenzó a utilizar Node.js solo para su aplicación móvil y luego migró todo el código base a él. También registraron una velocidad de la aplicación 20 veces mayor que su iteración anterior con Ruby on Rails.</a:t>
            </a:r>
            <a:endParaRPr sz="2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2" name="Google Shape;112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4750" y="599825"/>
            <a:ext cx="3155098" cy="1971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